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7368FC9-1B08-B04F-9B6A-669B8676FB4B}" v="3" dt="2025-02-12T09:53:50.1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6327"/>
  </p:normalViewPr>
  <p:slideViewPr>
    <p:cSldViewPr snapToGrid="0">
      <p:cViewPr varScale="1">
        <p:scale>
          <a:sx n="119" d="100"/>
          <a:sy n="119" d="100"/>
        </p:scale>
        <p:origin x="76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an Pert (He/Him)" userId="3e882931-434e-4026-b87b-252dd4db0af0" providerId="ADAL" clId="{E7368FC9-1B08-B04F-9B6A-669B8676FB4B}"/>
    <pc:docChg chg="custSel addSld delSld modSld sldOrd">
      <pc:chgData name="Sean Pert (He/Him)" userId="3e882931-434e-4026-b87b-252dd4db0af0" providerId="ADAL" clId="{E7368FC9-1B08-B04F-9B6A-669B8676FB4B}" dt="2025-02-12T09:59:06.574" v="295" actId="20577"/>
      <pc:docMkLst>
        <pc:docMk/>
      </pc:docMkLst>
      <pc:sldChg chg="addSp delSp modSp mod">
        <pc:chgData name="Sean Pert (He/Him)" userId="3e882931-434e-4026-b87b-252dd4db0af0" providerId="ADAL" clId="{E7368FC9-1B08-B04F-9B6A-669B8676FB4B}" dt="2025-02-12T09:59:02" v="291" actId="20577"/>
        <pc:sldMkLst>
          <pc:docMk/>
          <pc:sldMk cId="1956954772" sldId="256"/>
        </pc:sldMkLst>
        <pc:spChg chg="add del mod">
          <ac:chgData name="Sean Pert (He/Him)" userId="3e882931-434e-4026-b87b-252dd4db0af0" providerId="ADAL" clId="{E7368FC9-1B08-B04F-9B6A-669B8676FB4B}" dt="2025-02-12T09:28:38.817" v="62" actId="478"/>
          <ac:spMkLst>
            <pc:docMk/>
            <pc:sldMk cId="1956954772" sldId="256"/>
            <ac:spMk id="2" creationId="{055F389C-6171-3982-23D9-5B1AD15E8F43}"/>
          </ac:spMkLst>
        </pc:spChg>
        <pc:spChg chg="mod">
          <ac:chgData name="Sean Pert (He/Him)" userId="3e882931-434e-4026-b87b-252dd4db0af0" providerId="ADAL" clId="{E7368FC9-1B08-B04F-9B6A-669B8676FB4B}" dt="2025-02-12T09:59:02" v="291" actId="20577"/>
          <ac:spMkLst>
            <pc:docMk/>
            <pc:sldMk cId="1956954772" sldId="256"/>
            <ac:spMk id="4" creationId="{2F0B42FF-F9FF-4487-F5DB-305108F4960A}"/>
          </ac:spMkLst>
        </pc:spChg>
        <pc:graphicFrameChg chg="mod">
          <ac:chgData name="Sean Pert (He/Him)" userId="3e882931-434e-4026-b87b-252dd4db0af0" providerId="ADAL" clId="{E7368FC9-1B08-B04F-9B6A-669B8676FB4B}" dt="2025-02-12T09:28:08.542" v="43" actId="1076"/>
          <ac:graphicFrameMkLst>
            <pc:docMk/>
            <pc:sldMk cId="1956954772" sldId="256"/>
            <ac:graphicFrameMk id="6" creationId="{669F372F-4D19-6FB7-A437-7CD293544EFA}"/>
          </ac:graphicFrameMkLst>
        </pc:graphicFrameChg>
        <pc:picChg chg="del mod">
          <ac:chgData name="Sean Pert (He/Him)" userId="3e882931-434e-4026-b87b-252dd4db0af0" providerId="ADAL" clId="{E7368FC9-1B08-B04F-9B6A-669B8676FB4B}" dt="2025-02-12T09:28:14.039" v="45" actId="478"/>
          <ac:picMkLst>
            <pc:docMk/>
            <pc:sldMk cId="1956954772" sldId="256"/>
            <ac:picMk id="8" creationId="{B7C358A7-DC03-2C80-3835-F47ABA9ECBDA}"/>
          </ac:picMkLst>
        </pc:picChg>
        <pc:picChg chg="del mod">
          <ac:chgData name="Sean Pert (He/Him)" userId="3e882931-434e-4026-b87b-252dd4db0af0" providerId="ADAL" clId="{E7368FC9-1B08-B04F-9B6A-669B8676FB4B}" dt="2025-02-12T09:28:13.096" v="44" actId="478"/>
          <ac:picMkLst>
            <pc:docMk/>
            <pc:sldMk cId="1956954772" sldId="256"/>
            <ac:picMk id="10" creationId="{F7101960-68D7-ADCF-2459-F20AC850E3F0}"/>
          </ac:picMkLst>
        </pc:picChg>
      </pc:sldChg>
      <pc:sldChg chg="modSp new mod ord">
        <pc:chgData name="Sean Pert (He/Him)" userId="3e882931-434e-4026-b87b-252dd4db0af0" providerId="ADAL" clId="{E7368FC9-1B08-B04F-9B6A-669B8676FB4B}" dt="2025-02-12T09:59:06.574" v="295" actId="20577"/>
        <pc:sldMkLst>
          <pc:docMk/>
          <pc:sldMk cId="423881402" sldId="257"/>
        </pc:sldMkLst>
        <pc:spChg chg="mod">
          <ac:chgData name="Sean Pert (He/Him)" userId="3e882931-434e-4026-b87b-252dd4db0af0" providerId="ADAL" clId="{E7368FC9-1B08-B04F-9B6A-669B8676FB4B}" dt="2025-02-12T09:40:32.705" v="282" actId="20577"/>
          <ac:spMkLst>
            <pc:docMk/>
            <pc:sldMk cId="423881402" sldId="257"/>
            <ac:spMk id="2" creationId="{DC9A9557-6E1D-B7D9-8CA3-E7260C09A17F}"/>
          </ac:spMkLst>
        </pc:spChg>
        <pc:spChg chg="mod">
          <ac:chgData name="Sean Pert (He/Him)" userId="3e882931-434e-4026-b87b-252dd4db0af0" providerId="ADAL" clId="{E7368FC9-1B08-B04F-9B6A-669B8676FB4B}" dt="2025-02-12T09:59:06.574" v="295" actId="20577"/>
          <ac:spMkLst>
            <pc:docMk/>
            <pc:sldMk cId="423881402" sldId="257"/>
            <ac:spMk id="3" creationId="{D0E08016-DC36-84FB-0E71-D34B19969C72}"/>
          </ac:spMkLst>
        </pc:spChg>
      </pc:sldChg>
      <pc:sldChg chg="modSp add del mod">
        <pc:chgData name="Sean Pert (He/Him)" userId="3e882931-434e-4026-b87b-252dd4db0af0" providerId="ADAL" clId="{E7368FC9-1B08-B04F-9B6A-669B8676FB4B}" dt="2025-02-12T09:40:26.861" v="280" actId="2696"/>
        <pc:sldMkLst>
          <pc:docMk/>
          <pc:sldMk cId="134150228" sldId="302"/>
        </pc:sldMkLst>
        <pc:spChg chg="mod">
          <ac:chgData name="Sean Pert (He/Him)" userId="3e882931-434e-4026-b87b-252dd4db0af0" providerId="ADAL" clId="{E7368FC9-1B08-B04F-9B6A-669B8676FB4B}" dt="2025-02-12T09:38:35.106" v="259" actId="6549"/>
          <ac:spMkLst>
            <pc:docMk/>
            <pc:sldMk cId="134150228" sldId="302"/>
            <ac:spMk id="8" creationId="{69950FB3-432A-B74F-B6F0-A4C0032BA5AD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5E31CAB-E1ED-BA40-94E6-C6212E6BDB93}" type="doc">
      <dgm:prSet loTypeId="urn:microsoft.com/office/officeart/2005/8/layout/radial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D7D1349-2785-614B-B3FC-A2327EB56FFB}">
      <dgm:prSet phldrT="[Text]"/>
      <dgm:spPr>
        <a:gradFill flip="none" rotWithShape="1">
          <a:gsLst>
            <a:gs pos="0">
              <a:srgbClr val="FF0000"/>
            </a:gs>
            <a:gs pos="50000">
              <a:srgbClr val="FFFF00"/>
            </a:gs>
            <a:gs pos="34000">
              <a:srgbClr val="FFC000"/>
            </a:gs>
            <a:gs pos="100000">
              <a:srgbClr val="7030A0"/>
            </a:gs>
            <a:gs pos="90000">
              <a:srgbClr val="002060"/>
            </a:gs>
            <a:gs pos="77000">
              <a:srgbClr val="00B0F0"/>
            </a:gs>
            <a:gs pos="67000">
              <a:srgbClr val="92D050"/>
            </a:gs>
          </a:gsLst>
          <a:lin ang="2700000" scaled="1"/>
          <a:tileRect/>
        </a:gradFill>
      </dgm:spPr>
      <dgm:t>
        <a:bodyPr/>
        <a:lstStyle/>
        <a:p>
          <a:r>
            <a:rPr lang="en-US" dirty="0">
              <a:solidFill>
                <a:srgbClr val="FF0000"/>
              </a:solidFill>
            </a:rPr>
            <a:t>AUTHENTIC VOICE</a:t>
          </a:r>
        </a:p>
      </dgm:t>
    </dgm:pt>
    <dgm:pt modelId="{4FD92270-9060-D84A-AA39-2316A4067D54}" type="parTrans" cxnId="{1136BD3A-4D52-FD4B-AAAE-4DF3D4CA6C28}">
      <dgm:prSet/>
      <dgm:spPr/>
      <dgm:t>
        <a:bodyPr/>
        <a:lstStyle/>
        <a:p>
          <a:endParaRPr lang="en-US"/>
        </a:p>
      </dgm:t>
    </dgm:pt>
    <dgm:pt modelId="{A89F9D50-DA62-A24B-A553-E03131F0ABA6}" type="sibTrans" cxnId="{1136BD3A-4D52-FD4B-AAAE-4DF3D4CA6C28}">
      <dgm:prSet/>
      <dgm:spPr/>
      <dgm:t>
        <a:bodyPr/>
        <a:lstStyle/>
        <a:p>
          <a:endParaRPr lang="en-US"/>
        </a:p>
      </dgm:t>
    </dgm:pt>
    <dgm:pt modelId="{903390CB-CC7D-2E4D-85E7-51C6A15D1D88}">
      <dgm:prSet phldrT="[Text]"/>
      <dgm:spPr>
        <a:solidFill>
          <a:srgbClr val="FF0000"/>
        </a:solidFill>
      </dgm:spPr>
      <dgm:t>
        <a:bodyPr/>
        <a:lstStyle/>
        <a:p>
          <a:r>
            <a:rPr lang="en-US" dirty="0"/>
            <a:t>Pitch</a:t>
          </a:r>
        </a:p>
        <a:p>
          <a:r>
            <a:rPr lang="en-US" i="1" dirty="0"/>
            <a:t>Low-High</a:t>
          </a:r>
        </a:p>
      </dgm:t>
    </dgm:pt>
    <dgm:pt modelId="{738A380A-53FC-F24A-8874-F9A822C237CB}" type="parTrans" cxnId="{EAB90184-C0C7-034F-9E2E-DFCC49D16434}">
      <dgm:prSet/>
      <dgm:spPr/>
      <dgm:t>
        <a:bodyPr/>
        <a:lstStyle/>
        <a:p>
          <a:endParaRPr lang="en-US"/>
        </a:p>
      </dgm:t>
    </dgm:pt>
    <dgm:pt modelId="{4E6028B9-D07A-504B-9E3A-39E86AC71E68}" type="sibTrans" cxnId="{EAB90184-C0C7-034F-9E2E-DFCC49D16434}">
      <dgm:prSet/>
      <dgm:spPr/>
      <dgm:t>
        <a:bodyPr/>
        <a:lstStyle/>
        <a:p>
          <a:endParaRPr lang="en-US"/>
        </a:p>
      </dgm:t>
    </dgm:pt>
    <dgm:pt modelId="{F0F65DF9-5887-A447-8CE8-A899C53FED0A}">
      <dgm:prSet phldrT="[Text]"/>
      <dgm:spPr>
        <a:solidFill>
          <a:srgbClr val="FFC000"/>
        </a:solidFill>
      </dgm:spPr>
      <dgm:t>
        <a:bodyPr/>
        <a:lstStyle/>
        <a:p>
          <a:r>
            <a:rPr lang="en-US" dirty="0"/>
            <a:t>Intonation</a:t>
          </a:r>
        </a:p>
        <a:p>
          <a:r>
            <a:rPr lang="en-US" i="1" dirty="0"/>
            <a:t>Tune</a:t>
          </a:r>
        </a:p>
      </dgm:t>
    </dgm:pt>
    <dgm:pt modelId="{2DD56AEE-8A57-9548-B564-F49C36AEAD4C}" type="parTrans" cxnId="{D7ED6B1A-005B-BA48-9383-53008505CFDC}">
      <dgm:prSet/>
      <dgm:spPr/>
      <dgm:t>
        <a:bodyPr/>
        <a:lstStyle/>
        <a:p>
          <a:endParaRPr lang="en-US"/>
        </a:p>
      </dgm:t>
    </dgm:pt>
    <dgm:pt modelId="{AA17EC13-7EC5-AF42-883B-8A04366BC704}" type="sibTrans" cxnId="{D7ED6B1A-005B-BA48-9383-53008505CFDC}">
      <dgm:prSet/>
      <dgm:spPr/>
      <dgm:t>
        <a:bodyPr/>
        <a:lstStyle/>
        <a:p>
          <a:endParaRPr lang="en-US"/>
        </a:p>
      </dgm:t>
    </dgm:pt>
    <dgm:pt modelId="{46339DF3-A6D8-1947-A3BE-CDA17F17307F}">
      <dgm:prSet phldrT="[Text]"/>
      <dgm:spPr>
        <a:solidFill>
          <a:srgbClr val="FFFF00"/>
        </a:solidFill>
      </dgm:spPr>
      <dgm:t>
        <a:bodyPr/>
        <a:lstStyle/>
        <a:p>
          <a:r>
            <a:rPr lang="en-US">
              <a:solidFill>
                <a:srgbClr val="00B0F0"/>
              </a:solidFill>
            </a:rPr>
            <a:t>Resonance</a:t>
          </a:r>
        </a:p>
        <a:p>
          <a:r>
            <a:rPr lang="en-US" i="1">
              <a:solidFill>
                <a:srgbClr val="00B0F0"/>
              </a:solidFill>
            </a:rPr>
            <a:t>Chest-Head</a:t>
          </a:r>
          <a:endParaRPr lang="en-US" i="1" dirty="0">
            <a:solidFill>
              <a:srgbClr val="00B0F0"/>
            </a:solidFill>
          </a:endParaRPr>
        </a:p>
      </dgm:t>
    </dgm:pt>
    <dgm:pt modelId="{2DBAA3F0-6FA7-8849-A739-1912B1A58590}" type="parTrans" cxnId="{C2AABD70-056F-2944-B81B-A1B5BDE329F4}">
      <dgm:prSet/>
      <dgm:spPr/>
      <dgm:t>
        <a:bodyPr/>
        <a:lstStyle/>
        <a:p>
          <a:endParaRPr lang="en-US"/>
        </a:p>
      </dgm:t>
    </dgm:pt>
    <dgm:pt modelId="{5E1048B4-2884-9F4B-973F-9D028EF99BC1}" type="sibTrans" cxnId="{C2AABD70-056F-2944-B81B-A1B5BDE329F4}">
      <dgm:prSet/>
      <dgm:spPr/>
      <dgm:t>
        <a:bodyPr/>
        <a:lstStyle/>
        <a:p>
          <a:endParaRPr lang="en-US"/>
        </a:p>
      </dgm:t>
    </dgm:pt>
    <dgm:pt modelId="{B355A017-1D09-3142-A327-0CB21D7AFD92}">
      <dgm:prSet phldrT="[Text]"/>
      <dgm:spPr>
        <a:solidFill>
          <a:srgbClr val="7030A0"/>
        </a:solidFill>
      </dgm:spPr>
      <dgm:t>
        <a:bodyPr/>
        <a:lstStyle/>
        <a:p>
          <a:r>
            <a:rPr lang="en-US" dirty="0"/>
            <a:t>Body Language &amp; Facial Expression</a:t>
          </a:r>
        </a:p>
      </dgm:t>
    </dgm:pt>
    <dgm:pt modelId="{66574FED-C052-4145-915D-F858B4611E9A}" type="parTrans" cxnId="{069EC509-D787-5440-907A-F91D26A51087}">
      <dgm:prSet/>
      <dgm:spPr/>
      <dgm:t>
        <a:bodyPr/>
        <a:lstStyle/>
        <a:p>
          <a:endParaRPr lang="en-US"/>
        </a:p>
      </dgm:t>
    </dgm:pt>
    <dgm:pt modelId="{719D75AB-35F5-6547-8514-5A434991D60F}" type="sibTrans" cxnId="{069EC509-D787-5440-907A-F91D26A51087}">
      <dgm:prSet/>
      <dgm:spPr/>
      <dgm:t>
        <a:bodyPr/>
        <a:lstStyle/>
        <a:p>
          <a:endParaRPr lang="en-US"/>
        </a:p>
      </dgm:t>
    </dgm:pt>
    <dgm:pt modelId="{3CC0C4CD-18A0-3745-93E6-D7F4E2FBFEDD}">
      <dgm:prSet phldrT="[Text]"/>
      <dgm:spPr>
        <a:solidFill>
          <a:srgbClr val="92D050"/>
        </a:solidFill>
      </dgm:spPr>
      <dgm:t>
        <a:bodyPr/>
        <a:lstStyle/>
        <a:p>
          <a:r>
            <a:rPr lang="en-US" dirty="0"/>
            <a:t>Volume</a:t>
          </a:r>
        </a:p>
        <a:p>
          <a:r>
            <a:rPr lang="en-US" i="1" dirty="0"/>
            <a:t>Quiet-Loud</a:t>
          </a:r>
        </a:p>
      </dgm:t>
    </dgm:pt>
    <dgm:pt modelId="{B93027B0-DF4F-594B-9E54-09ED4FC3977E}" type="parTrans" cxnId="{288572EE-DE94-BE4A-9425-07A99222DB0C}">
      <dgm:prSet/>
      <dgm:spPr/>
      <dgm:t>
        <a:bodyPr/>
        <a:lstStyle/>
        <a:p>
          <a:endParaRPr lang="en-US"/>
        </a:p>
      </dgm:t>
    </dgm:pt>
    <dgm:pt modelId="{17861340-0A85-6543-9B54-DD0A53C1EDBC}" type="sibTrans" cxnId="{288572EE-DE94-BE4A-9425-07A99222DB0C}">
      <dgm:prSet/>
      <dgm:spPr/>
      <dgm:t>
        <a:bodyPr/>
        <a:lstStyle/>
        <a:p>
          <a:endParaRPr lang="en-US"/>
        </a:p>
      </dgm:t>
    </dgm:pt>
    <dgm:pt modelId="{87EB7DF1-CFA6-9E48-A976-89BF7EBBD963}">
      <dgm:prSet phldrT="[Text]"/>
      <dgm:spPr>
        <a:solidFill>
          <a:srgbClr val="00B0F0"/>
        </a:solidFill>
      </dgm:spPr>
      <dgm:t>
        <a:bodyPr/>
        <a:lstStyle/>
        <a:p>
          <a:r>
            <a:rPr lang="en-US" dirty="0"/>
            <a:t>Articulation</a:t>
          </a:r>
        </a:p>
        <a:p>
          <a:r>
            <a:rPr lang="en-US" i="1" dirty="0"/>
            <a:t>Back-Forward</a:t>
          </a:r>
        </a:p>
      </dgm:t>
    </dgm:pt>
    <dgm:pt modelId="{E92D9B49-4042-4A42-9596-1E78DF21F89E}" type="parTrans" cxnId="{FBFB25EA-CA79-F243-93F7-F9A104A7D890}">
      <dgm:prSet/>
      <dgm:spPr/>
      <dgm:t>
        <a:bodyPr/>
        <a:lstStyle/>
        <a:p>
          <a:endParaRPr lang="en-US"/>
        </a:p>
      </dgm:t>
    </dgm:pt>
    <dgm:pt modelId="{16F5AD0C-3AA1-AC40-87DB-36D57D6E6257}" type="sibTrans" cxnId="{FBFB25EA-CA79-F243-93F7-F9A104A7D890}">
      <dgm:prSet/>
      <dgm:spPr/>
      <dgm:t>
        <a:bodyPr/>
        <a:lstStyle/>
        <a:p>
          <a:endParaRPr lang="en-US"/>
        </a:p>
      </dgm:t>
    </dgm:pt>
    <dgm:pt modelId="{55971A9C-1181-9E49-93E8-6CDA77113C99}">
      <dgm:prSet phldrT="[Text]"/>
      <dgm:spPr>
        <a:solidFill>
          <a:srgbClr val="0070C0"/>
        </a:solidFill>
      </dgm:spPr>
      <dgm:t>
        <a:bodyPr/>
        <a:lstStyle/>
        <a:p>
          <a:r>
            <a:rPr lang="en-US" dirty="0"/>
            <a:t>Language use</a:t>
          </a:r>
        </a:p>
      </dgm:t>
    </dgm:pt>
    <dgm:pt modelId="{9BC6AAEB-E9AC-1E42-A14C-45DC7A874DA7}" type="parTrans" cxnId="{8E094CAB-AFBF-5947-A3FF-B7E40036F797}">
      <dgm:prSet/>
      <dgm:spPr/>
      <dgm:t>
        <a:bodyPr/>
        <a:lstStyle/>
        <a:p>
          <a:endParaRPr lang="en-US"/>
        </a:p>
      </dgm:t>
    </dgm:pt>
    <dgm:pt modelId="{AC4F1907-6BF1-EE45-984F-0B60BEC9B395}" type="sibTrans" cxnId="{8E094CAB-AFBF-5947-A3FF-B7E40036F797}">
      <dgm:prSet/>
      <dgm:spPr/>
      <dgm:t>
        <a:bodyPr/>
        <a:lstStyle/>
        <a:p>
          <a:endParaRPr lang="en-US"/>
        </a:p>
      </dgm:t>
    </dgm:pt>
    <dgm:pt modelId="{C762D91A-8604-1E4B-8FB7-03019E3B62AA}" type="pres">
      <dgm:prSet presAssocID="{35E31CAB-E1ED-BA40-94E6-C6212E6BDB93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D4AB1683-FF83-7040-B156-1BE0A0FF2057}" type="pres">
      <dgm:prSet presAssocID="{CD7D1349-2785-614B-B3FC-A2327EB56FFB}" presName="centerShape" presStyleLbl="node0" presStyleIdx="0" presStyleCnt="1"/>
      <dgm:spPr/>
    </dgm:pt>
    <dgm:pt modelId="{0CE3694A-CC2F-2647-BF2F-3C8C25215858}" type="pres">
      <dgm:prSet presAssocID="{738A380A-53FC-F24A-8874-F9A822C237CB}" presName="Name9" presStyleLbl="parChTrans1D2" presStyleIdx="0" presStyleCnt="7"/>
      <dgm:spPr/>
    </dgm:pt>
    <dgm:pt modelId="{B6DCC8DA-898A-8349-AF50-C50FB8303303}" type="pres">
      <dgm:prSet presAssocID="{738A380A-53FC-F24A-8874-F9A822C237CB}" presName="connTx" presStyleLbl="parChTrans1D2" presStyleIdx="0" presStyleCnt="7"/>
      <dgm:spPr/>
    </dgm:pt>
    <dgm:pt modelId="{1CB4ACB7-D40D-CB42-AE8B-EFCB7FA84C8C}" type="pres">
      <dgm:prSet presAssocID="{903390CB-CC7D-2E4D-85E7-51C6A15D1D88}" presName="node" presStyleLbl="node1" presStyleIdx="0" presStyleCnt="7">
        <dgm:presLayoutVars>
          <dgm:bulletEnabled val="1"/>
        </dgm:presLayoutVars>
      </dgm:prSet>
      <dgm:spPr/>
    </dgm:pt>
    <dgm:pt modelId="{78D15A22-FFF3-874C-92CE-821CB04B1742}" type="pres">
      <dgm:prSet presAssocID="{2DD56AEE-8A57-9548-B564-F49C36AEAD4C}" presName="Name9" presStyleLbl="parChTrans1D2" presStyleIdx="1" presStyleCnt="7"/>
      <dgm:spPr/>
    </dgm:pt>
    <dgm:pt modelId="{6C7F5544-E330-E945-9605-A3421C2BEB6C}" type="pres">
      <dgm:prSet presAssocID="{2DD56AEE-8A57-9548-B564-F49C36AEAD4C}" presName="connTx" presStyleLbl="parChTrans1D2" presStyleIdx="1" presStyleCnt="7"/>
      <dgm:spPr/>
    </dgm:pt>
    <dgm:pt modelId="{54EC1119-9A12-A44C-8FA8-A95AD5D8CE81}" type="pres">
      <dgm:prSet presAssocID="{F0F65DF9-5887-A447-8CE8-A899C53FED0A}" presName="node" presStyleLbl="node1" presStyleIdx="1" presStyleCnt="7">
        <dgm:presLayoutVars>
          <dgm:bulletEnabled val="1"/>
        </dgm:presLayoutVars>
      </dgm:prSet>
      <dgm:spPr/>
    </dgm:pt>
    <dgm:pt modelId="{D6C28D7A-9CA1-D349-AAB5-81F41EDAB8C7}" type="pres">
      <dgm:prSet presAssocID="{2DBAA3F0-6FA7-8849-A739-1912B1A58590}" presName="Name9" presStyleLbl="parChTrans1D2" presStyleIdx="2" presStyleCnt="7"/>
      <dgm:spPr/>
    </dgm:pt>
    <dgm:pt modelId="{258051C8-9BF6-8D49-B94E-B07ABA747C81}" type="pres">
      <dgm:prSet presAssocID="{2DBAA3F0-6FA7-8849-A739-1912B1A58590}" presName="connTx" presStyleLbl="parChTrans1D2" presStyleIdx="2" presStyleCnt="7"/>
      <dgm:spPr/>
    </dgm:pt>
    <dgm:pt modelId="{84079679-1DDA-384E-A51D-10C4939D1FFD}" type="pres">
      <dgm:prSet presAssocID="{46339DF3-A6D8-1947-A3BE-CDA17F17307F}" presName="node" presStyleLbl="node1" presStyleIdx="2" presStyleCnt="7">
        <dgm:presLayoutVars>
          <dgm:bulletEnabled val="1"/>
        </dgm:presLayoutVars>
      </dgm:prSet>
      <dgm:spPr/>
    </dgm:pt>
    <dgm:pt modelId="{44A06C1D-FEDC-D04C-9DC6-47A6F8F4EAC1}" type="pres">
      <dgm:prSet presAssocID="{B93027B0-DF4F-594B-9E54-09ED4FC3977E}" presName="Name9" presStyleLbl="parChTrans1D2" presStyleIdx="3" presStyleCnt="7"/>
      <dgm:spPr/>
    </dgm:pt>
    <dgm:pt modelId="{9418C2FC-EC43-754C-8356-0114EAE80698}" type="pres">
      <dgm:prSet presAssocID="{B93027B0-DF4F-594B-9E54-09ED4FC3977E}" presName="connTx" presStyleLbl="parChTrans1D2" presStyleIdx="3" presStyleCnt="7"/>
      <dgm:spPr/>
    </dgm:pt>
    <dgm:pt modelId="{D1C50249-B882-7547-91D5-0C791552E06F}" type="pres">
      <dgm:prSet presAssocID="{3CC0C4CD-18A0-3745-93E6-D7F4E2FBFEDD}" presName="node" presStyleLbl="node1" presStyleIdx="3" presStyleCnt="7">
        <dgm:presLayoutVars>
          <dgm:bulletEnabled val="1"/>
        </dgm:presLayoutVars>
      </dgm:prSet>
      <dgm:spPr/>
    </dgm:pt>
    <dgm:pt modelId="{294E4415-E5DE-D74C-AB78-676F42AE1D0C}" type="pres">
      <dgm:prSet presAssocID="{E92D9B49-4042-4A42-9596-1E78DF21F89E}" presName="Name9" presStyleLbl="parChTrans1D2" presStyleIdx="4" presStyleCnt="7"/>
      <dgm:spPr/>
    </dgm:pt>
    <dgm:pt modelId="{804EFB50-C2CE-FE43-BBAC-80E9CE9937FD}" type="pres">
      <dgm:prSet presAssocID="{E92D9B49-4042-4A42-9596-1E78DF21F89E}" presName="connTx" presStyleLbl="parChTrans1D2" presStyleIdx="4" presStyleCnt="7"/>
      <dgm:spPr/>
    </dgm:pt>
    <dgm:pt modelId="{0AF9B2AE-BA7D-5E4D-BE61-BA1447868306}" type="pres">
      <dgm:prSet presAssocID="{87EB7DF1-CFA6-9E48-A976-89BF7EBBD963}" presName="node" presStyleLbl="node1" presStyleIdx="4" presStyleCnt="7">
        <dgm:presLayoutVars>
          <dgm:bulletEnabled val="1"/>
        </dgm:presLayoutVars>
      </dgm:prSet>
      <dgm:spPr/>
    </dgm:pt>
    <dgm:pt modelId="{1795FAA3-1584-EE4B-A7A1-C0D8B6D4D24D}" type="pres">
      <dgm:prSet presAssocID="{9BC6AAEB-E9AC-1E42-A14C-45DC7A874DA7}" presName="Name9" presStyleLbl="parChTrans1D2" presStyleIdx="5" presStyleCnt="7"/>
      <dgm:spPr/>
    </dgm:pt>
    <dgm:pt modelId="{E06EA0AC-EA79-4A4F-99C1-5FA3123D4F1F}" type="pres">
      <dgm:prSet presAssocID="{9BC6AAEB-E9AC-1E42-A14C-45DC7A874DA7}" presName="connTx" presStyleLbl="parChTrans1D2" presStyleIdx="5" presStyleCnt="7"/>
      <dgm:spPr/>
    </dgm:pt>
    <dgm:pt modelId="{9D660A9A-606B-104D-B50C-446ACE3DE0D8}" type="pres">
      <dgm:prSet presAssocID="{55971A9C-1181-9E49-93E8-6CDA77113C99}" presName="node" presStyleLbl="node1" presStyleIdx="5" presStyleCnt="7">
        <dgm:presLayoutVars>
          <dgm:bulletEnabled val="1"/>
        </dgm:presLayoutVars>
      </dgm:prSet>
      <dgm:spPr/>
    </dgm:pt>
    <dgm:pt modelId="{00E999C5-1F9D-6D4D-B37E-73E0BF59F981}" type="pres">
      <dgm:prSet presAssocID="{66574FED-C052-4145-915D-F858B4611E9A}" presName="Name9" presStyleLbl="parChTrans1D2" presStyleIdx="6" presStyleCnt="7"/>
      <dgm:spPr/>
    </dgm:pt>
    <dgm:pt modelId="{5F76033A-A263-504E-8B2C-5A223BF4328E}" type="pres">
      <dgm:prSet presAssocID="{66574FED-C052-4145-915D-F858B4611E9A}" presName="connTx" presStyleLbl="parChTrans1D2" presStyleIdx="6" presStyleCnt="7"/>
      <dgm:spPr/>
    </dgm:pt>
    <dgm:pt modelId="{7A753425-C134-AA4C-8D44-D9C7F955A1F6}" type="pres">
      <dgm:prSet presAssocID="{B355A017-1D09-3142-A327-0CB21D7AFD92}" presName="node" presStyleLbl="node1" presStyleIdx="6" presStyleCnt="7">
        <dgm:presLayoutVars>
          <dgm:bulletEnabled val="1"/>
        </dgm:presLayoutVars>
      </dgm:prSet>
      <dgm:spPr/>
    </dgm:pt>
  </dgm:ptLst>
  <dgm:cxnLst>
    <dgm:cxn modelId="{E8FFA306-E2D2-9A4F-A45C-843A25293939}" type="presOf" srcId="{46339DF3-A6D8-1947-A3BE-CDA17F17307F}" destId="{84079679-1DDA-384E-A51D-10C4939D1FFD}" srcOrd="0" destOrd="0" presId="urn:microsoft.com/office/officeart/2005/8/layout/radial1"/>
    <dgm:cxn modelId="{E53FFA06-3297-D44E-82A2-A8390A8DEE93}" type="presOf" srcId="{B355A017-1D09-3142-A327-0CB21D7AFD92}" destId="{7A753425-C134-AA4C-8D44-D9C7F955A1F6}" srcOrd="0" destOrd="0" presId="urn:microsoft.com/office/officeart/2005/8/layout/radial1"/>
    <dgm:cxn modelId="{069EC509-D787-5440-907A-F91D26A51087}" srcId="{CD7D1349-2785-614B-B3FC-A2327EB56FFB}" destId="{B355A017-1D09-3142-A327-0CB21D7AFD92}" srcOrd="6" destOrd="0" parTransId="{66574FED-C052-4145-915D-F858B4611E9A}" sibTransId="{719D75AB-35F5-6547-8514-5A434991D60F}"/>
    <dgm:cxn modelId="{8C434713-6F0E-7043-8A7C-B39EE387A0FC}" type="presOf" srcId="{F0F65DF9-5887-A447-8CE8-A899C53FED0A}" destId="{54EC1119-9A12-A44C-8FA8-A95AD5D8CE81}" srcOrd="0" destOrd="0" presId="urn:microsoft.com/office/officeart/2005/8/layout/radial1"/>
    <dgm:cxn modelId="{D7ED6B1A-005B-BA48-9383-53008505CFDC}" srcId="{CD7D1349-2785-614B-B3FC-A2327EB56FFB}" destId="{F0F65DF9-5887-A447-8CE8-A899C53FED0A}" srcOrd="1" destOrd="0" parTransId="{2DD56AEE-8A57-9548-B564-F49C36AEAD4C}" sibTransId="{AA17EC13-7EC5-AF42-883B-8A04366BC704}"/>
    <dgm:cxn modelId="{8F478C1A-BA59-2C4B-8B29-A94ACFDC14E9}" type="presOf" srcId="{2DD56AEE-8A57-9548-B564-F49C36AEAD4C}" destId="{78D15A22-FFF3-874C-92CE-821CB04B1742}" srcOrd="0" destOrd="0" presId="urn:microsoft.com/office/officeart/2005/8/layout/radial1"/>
    <dgm:cxn modelId="{044D1226-0979-7F4D-B8F7-7B10EFC16ABC}" type="presOf" srcId="{35E31CAB-E1ED-BA40-94E6-C6212E6BDB93}" destId="{C762D91A-8604-1E4B-8FB7-03019E3B62AA}" srcOrd="0" destOrd="0" presId="urn:microsoft.com/office/officeart/2005/8/layout/radial1"/>
    <dgm:cxn modelId="{F7149B27-1CD0-E94D-91C0-D244B61F7FDE}" type="presOf" srcId="{E92D9B49-4042-4A42-9596-1E78DF21F89E}" destId="{294E4415-E5DE-D74C-AB78-676F42AE1D0C}" srcOrd="0" destOrd="0" presId="urn:microsoft.com/office/officeart/2005/8/layout/radial1"/>
    <dgm:cxn modelId="{A30C8130-2424-9941-AECC-00F44AC62607}" type="presOf" srcId="{2DBAA3F0-6FA7-8849-A739-1912B1A58590}" destId="{D6C28D7A-9CA1-D349-AAB5-81F41EDAB8C7}" srcOrd="0" destOrd="0" presId="urn:microsoft.com/office/officeart/2005/8/layout/radial1"/>
    <dgm:cxn modelId="{BF3F3432-A356-6B40-969B-37F44B250E17}" type="presOf" srcId="{2DBAA3F0-6FA7-8849-A739-1912B1A58590}" destId="{258051C8-9BF6-8D49-B94E-B07ABA747C81}" srcOrd="1" destOrd="0" presId="urn:microsoft.com/office/officeart/2005/8/layout/radial1"/>
    <dgm:cxn modelId="{8A07A732-4E7A-DB47-9E7E-BE25DDD75E95}" type="presOf" srcId="{9BC6AAEB-E9AC-1E42-A14C-45DC7A874DA7}" destId="{E06EA0AC-EA79-4A4F-99C1-5FA3123D4F1F}" srcOrd="1" destOrd="0" presId="urn:microsoft.com/office/officeart/2005/8/layout/radial1"/>
    <dgm:cxn modelId="{E8C65833-1A1D-3941-B884-D73CB07C942E}" type="presOf" srcId="{738A380A-53FC-F24A-8874-F9A822C237CB}" destId="{B6DCC8DA-898A-8349-AF50-C50FB8303303}" srcOrd="1" destOrd="0" presId="urn:microsoft.com/office/officeart/2005/8/layout/radial1"/>
    <dgm:cxn modelId="{1136BD3A-4D52-FD4B-AAAE-4DF3D4CA6C28}" srcId="{35E31CAB-E1ED-BA40-94E6-C6212E6BDB93}" destId="{CD7D1349-2785-614B-B3FC-A2327EB56FFB}" srcOrd="0" destOrd="0" parTransId="{4FD92270-9060-D84A-AA39-2316A4067D54}" sibTransId="{A89F9D50-DA62-A24B-A553-E03131F0ABA6}"/>
    <dgm:cxn modelId="{2691FC3C-BB83-E04E-8881-4A98B7D9FA66}" type="presOf" srcId="{E92D9B49-4042-4A42-9596-1E78DF21F89E}" destId="{804EFB50-C2CE-FE43-BBAC-80E9CE9937FD}" srcOrd="1" destOrd="0" presId="urn:microsoft.com/office/officeart/2005/8/layout/radial1"/>
    <dgm:cxn modelId="{D2097D3D-64BF-0246-97BB-EEA9F3E8C35D}" type="presOf" srcId="{3CC0C4CD-18A0-3745-93E6-D7F4E2FBFEDD}" destId="{D1C50249-B882-7547-91D5-0C791552E06F}" srcOrd="0" destOrd="0" presId="urn:microsoft.com/office/officeart/2005/8/layout/radial1"/>
    <dgm:cxn modelId="{FE4D935E-D5CE-2449-A045-2D82EC836120}" type="presOf" srcId="{B93027B0-DF4F-594B-9E54-09ED4FC3977E}" destId="{44A06C1D-FEDC-D04C-9DC6-47A6F8F4EAC1}" srcOrd="0" destOrd="0" presId="urn:microsoft.com/office/officeart/2005/8/layout/radial1"/>
    <dgm:cxn modelId="{3A2B5A68-0091-2641-953A-5270562EFBB8}" type="presOf" srcId="{2DD56AEE-8A57-9548-B564-F49C36AEAD4C}" destId="{6C7F5544-E330-E945-9605-A3421C2BEB6C}" srcOrd="1" destOrd="0" presId="urn:microsoft.com/office/officeart/2005/8/layout/radial1"/>
    <dgm:cxn modelId="{A18D9E69-4107-3742-83A6-AF4048EB8716}" type="presOf" srcId="{66574FED-C052-4145-915D-F858B4611E9A}" destId="{00E999C5-1F9D-6D4D-B37E-73E0BF59F981}" srcOrd="0" destOrd="0" presId="urn:microsoft.com/office/officeart/2005/8/layout/radial1"/>
    <dgm:cxn modelId="{C2AABD70-056F-2944-B81B-A1B5BDE329F4}" srcId="{CD7D1349-2785-614B-B3FC-A2327EB56FFB}" destId="{46339DF3-A6D8-1947-A3BE-CDA17F17307F}" srcOrd="2" destOrd="0" parTransId="{2DBAA3F0-6FA7-8849-A739-1912B1A58590}" sibTransId="{5E1048B4-2884-9F4B-973F-9D028EF99BC1}"/>
    <dgm:cxn modelId="{706FEB7C-780E-184D-926D-D3C289EBB7AB}" type="presOf" srcId="{CD7D1349-2785-614B-B3FC-A2327EB56FFB}" destId="{D4AB1683-FF83-7040-B156-1BE0A0FF2057}" srcOrd="0" destOrd="0" presId="urn:microsoft.com/office/officeart/2005/8/layout/radial1"/>
    <dgm:cxn modelId="{EAB90184-C0C7-034F-9E2E-DFCC49D16434}" srcId="{CD7D1349-2785-614B-B3FC-A2327EB56FFB}" destId="{903390CB-CC7D-2E4D-85E7-51C6A15D1D88}" srcOrd="0" destOrd="0" parTransId="{738A380A-53FC-F24A-8874-F9A822C237CB}" sibTransId="{4E6028B9-D07A-504B-9E3A-39E86AC71E68}"/>
    <dgm:cxn modelId="{7E3E578D-FAF9-D548-BC6F-8552E3C23F82}" type="presOf" srcId="{87EB7DF1-CFA6-9E48-A976-89BF7EBBD963}" destId="{0AF9B2AE-BA7D-5E4D-BE61-BA1447868306}" srcOrd="0" destOrd="0" presId="urn:microsoft.com/office/officeart/2005/8/layout/radial1"/>
    <dgm:cxn modelId="{80529CA1-AC25-DE48-8575-8935F8E196F2}" type="presOf" srcId="{738A380A-53FC-F24A-8874-F9A822C237CB}" destId="{0CE3694A-CC2F-2647-BF2F-3C8C25215858}" srcOrd="0" destOrd="0" presId="urn:microsoft.com/office/officeart/2005/8/layout/radial1"/>
    <dgm:cxn modelId="{8E094CAB-AFBF-5947-A3FF-B7E40036F797}" srcId="{CD7D1349-2785-614B-B3FC-A2327EB56FFB}" destId="{55971A9C-1181-9E49-93E8-6CDA77113C99}" srcOrd="5" destOrd="0" parTransId="{9BC6AAEB-E9AC-1E42-A14C-45DC7A874DA7}" sibTransId="{AC4F1907-6BF1-EE45-984F-0B60BEC9B395}"/>
    <dgm:cxn modelId="{55F298AC-1D6D-0944-A392-EE4E7F3324E2}" type="presOf" srcId="{B93027B0-DF4F-594B-9E54-09ED4FC3977E}" destId="{9418C2FC-EC43-754C-8356-0114EAE80698}" srcOrd="1" destOrd="0" presId="urn:microsoft.com/office/officeart/2005/8/layout/radial1"/>
    <dgm:cxn modelId="{51F7DEB6-68CF-9748-920F-DB95643A4E0C}" type="presOf" srcId="{903390CB-CC7D-2E4D-85E7-51C6A15D1D88}" destId="{1CB4ACB7-D40D-CB42-AE8B-EFCB7FA84C8C}" srcOrd="0" destOrd="0" presId="urn:microsoft.com/office/officeart/2005/8/layout/radial1"/>
    <dgm:cxn modelId="{9252A3B8-6F7E-B64A-BD1A-689AFD71CC66}" type="presOf" srcId="{9BC6AAEB-E9AC-1E42-A14C-45DC7A874DA7}" destId="{1795FAA3-1584-EE4B-A7A1-C0D8B6D4D24D}" srcOrd="0" destOrd="0" presId="urn:microsoft.com/office/officeart/2005/8/layout/radial1"/>
    <dgm:cxn modelId="{D33496CA-3AB6-7044-9AB5-531AFBD5C310}" type="presOf" srcId="{55971A9C-1181-9E49-93E8-6CDA77113C99}" destId="{9D660A9A-606B-104D-B50C-446ACE3DE0D8}" srcOrd="0" destOrd="0" presId="urn:microsoft.com/office/officeart/2005/8/layout/radial1"/>
    <dgm:cxn modelId="{FBFB25EA-CA79-F243-93F7-F9A104A7D890}" srcId="{CD7D1349-2785-614B-B3FC-A2327EB56FFB}" destId="{87EB7DF1-CFA6-9E48-A976-89BF7EBBD963}" srcOrd="4" destOrd="0" parTransId="{E92D9B49-4042-4A42-9596-1E78DF21F89E}" sibTransId="{16F5AD0C-3AA1-AC40-87DB-36D57D6E6257}"/>
    <dgm:cxn modelId="{288572EE-DE94-BE4A-9425-07A99222DB0C}" srcId="{CD7D1349-2785-614B-B3FC-A2327EB56FFB}" destId="{3CC0C4CD-18A0-3745-93E6-D7F4E2FBFEDD}" srcOrd="3" destOrd="0" parTransId="{B93027B0-DF4F-594B-9E54-09ED4FC3977E}" sibTransId="{17861340-0A85-6543-9B54-DD0A53C1EDBC}"/>
    <dgm:cxn modelId="{406758FC-029D-714B-84AD-7916CA474977}" type="presOf" srcId="{66574FED-C052-4145-915D-F858B4611E9A}" destId="{5F76033A-A263-504E-8B2C-5A223BF4328E}" srcOrd="1" destOrd="0" presId="urn:microsoft.com/office/officeart/2005/8/layout/radial1"/>
    <dgm:cxn modelId="{A0A4C091-C8C2-DA40-A78B-991979B282AA}" type="presParOf" srcId="{C762D91A-8604-1E4B-8FB7-03019E3B62AA}" destId="{D4AB1683-FF83-7040-B156-1BE0A0FF2057}" srcOrd="0" destOrd="0" presId="urn:microsoft.com/office/officeart/2005/8/layout/radial1"/>
    <dgm:cxn modelId="{C2DE7673-4D15-A24B-A7B4-6339C44D91E4}" type="presParOf" srcId="{C762D91A-8604-1E4B-8FB7-03019E3B62AA}" destId="{0CE3694A-CC2F-2647-BF2F-3C8C25215858}" srcOrd="1" destOrd="0" presId="urn:microsoft.com/office/officeart/2005/8/layout/radial1"/>
    <dgm:cxn modelId="{3C3A7E3E-18FE-6744-9886-148CC1BA2C92}" type="presParOf" srcId="{0CE3694A-CC2F-2647-BF2F-3C8C25215858}" destId="{B6DCC8DA-898A-8349-AF50-C50FB8303303}" srcOrd="0" destOrd="0" presId="urn:microsoft.com/office/officeart/2005/8/layout/radial1"/>
    <dgm:cxn modelId="{5E44B290-91DC-F441-B851-6B63AD989E5A}" type="presParOf" srcId="{C762D91A-8604-1E4B-8FB7-03019E3B62AA}" destId="{1CB4ACB7-D40D-CB42-AE8B-EFCB7FA84C8C}" srcOrd="2" destOrd="0" presId="urn:microsoft.com/office/officeart/2005/8/layout/radial1"/>
    <dgm:cxn modelId="{D98C67F4-437E-C340-9D9D-65764DD27FE6}" type="presParOf" srcId="{C762D91A-8604-1E4B-8FB7-03019E3B62AA}" destId="{78D15A22-FFF3-874C-92CE-821CB04B1742}" srcOrd="3" destOrd="0" presId="urn:microsoft.com/office/officeart/2005/8/layout/radial1"/>
    <dgm:cxn modelId="{C22F4BE3-05DE-804C-B75C-7ABC1FF36902}" type="presParOf" srcId="{78D15A22-FFF3-874C-92CE-821CB04B1742}" destId="{6C7F5544-E330-E945-9605-A3421C2BEB6C}" srcOrd="0" destOrd="0" presId="urn:microsoft.com/office/officeart/2005/8/layout/radial1"/>
    <dgm:cxn modelId="{A5774892-DE35-DE45-B791-F11C63708F35}" type="presParOf" srcId="{C762D91A-8604-1E4B-8FB7-03019E3B62AA}" destId="{54EC1119-9A12-A44C-8FA8-A95AD5D8CE81}" srcOrd="4" destOrd="0" presId="urn:microsoft.com/office/officeart/2005/8/layout/radial1"/>
    <dgm:cxn modelId="{E277D8EE-BDFC-544F-BCE1-4247C00610BD}" type="presParOf" srcId="{C762D91A-8604-1E4B-8FB7-03019E3B62AA}" destId="{D6C28D7A-9CA1-D349-AAB5-81F41EDAB8C7}" srcOrd="5" destOrd="0" presId="urn:microsoft.com/office/officeart/2005/8/layout/radial1"/>
    <dgm:cxn modelId="{99F89B44-BC3E-E54D-BD6B-59A13FCF0A3B}" type="presParOf" srcId="{D6C28D7A-9CA1-D349-AAB5-81F41EDAB8C7}" destId="{258051C8-9BF6-8D49-B94E-B07ABA747C81}" srcOrd="0" destOrd="0" presId="urn:microsoft.com/office/officeart/2005/8/layout/radial1"/>
    <dgm:cxn modelId="{DE78C82F-4CB6-6C49-BF16-D41106620242}" type="presParOf" srcId="{C762D91A-8604-1E4B-8FB7-03019E3B62AA}" destId="{84079679-1DDA-384E-A51D-10C4939D1FFD}" srcOrd="6" destOrd="0" presId="urn:microsoft.com/office/officeart/2005/8/layout/radial1"/>
    <dgm:cxn modelId="{BEC7016B-36D0-494B-ABA9-0BB6BD8D295D}" type="presParOf" srcId="{C762D91A-8604-1E4B-8FB7-03019E3B62AA}" destId="{44A06C1D-FEDC-D04C-9DC6-47A6F8F4EAC1}" srcOrd="7" destOrd="0" presId="urn:microsoft.com/office/officeart/2005/8/layout/radial1"/>
    <dgm:cxn modelId="{72665777-AA81-DF43-BD08-3DCABCD3B28F}" type="presParOf" srcId="{44A06C1D-FEDC-D04C-9DC6-47A6F8F4EAC1}" destId="{9418C2FC-EC43-754C-8356-0114EAE80698}" srcOrd="0" destOrd="0" presId="urn:microsoft.com/office/officeart/2005/8/layout/radial1"/>
    <dgm:cxn modelId="{DC5B2D16-7B68-D844-BDD8-F3736EC55E28}" type="presParOf" srcId="{C762D91A-8604-1E4B-8FB7-03019E3B62AA}" destId="{D1C50249-B882-7547-91D5-0C791552E06F}" srcOrd="8" destOrd="0" presId="urn:microsoft.com/office/officeart/2005/8/layout/radial1"/>
    <dgm:cxn modelId="{2A810AC1-8BAE-6C4A-B189-9AB05862DE32}" type="presParOf" srcId="{C762D91A-8604-1E4B-8FB7-03019E3B62AA}" destId="{294E4415-E5DE-D74C-AB78-676F42AE1D0C}" srcOrd="9" destOrd="0" presId="urn:microsoft.com/office/officeart/2005/8/layout/radial1"/>
    <dgm:cxn modelId="{E73FEEE6-C3B6-2C41-852C-B677B2505E42}" type="presParOf" srcId="{294E4415-E5DE-D74C-AB78-676F42AE1D0C}" destId="{804EFB50-C2CE-FE43-BBAC-80E9CE9937FD}" srcOrd="0" destOrd="0" presId="urn:microsoft.com/office/officeart/2005/8/layout/radial1"/>
    <dgm:cxn modelId="{4D3D2C8E-F8B3-CF47-B65D-662BBB3249EB}" type="presParOf" srcId="{C762D91A-8604-1E4B-8FB7-03019E3B62AA}" destId="{0AF9B2AE-BA7D-5E4D-BE61-BA1447868306}" srcOrd="10" destOrd="0" presId="urn:microsoft.com/office/officeart/2005/8/layout/radial1"/>
    <dgm:cxn modelId="{9F7C5D05-E828-5F46-BFCA-3B41E0129636}" type="presParOf" srcId="{C762D91A-8604-1E4B-8FB7-03019E3B62AA}" destId="{1795FAA3-1584-EE4B-A7A1-C0D8B6D4D24D}" srcOrd="11" destOrd="0" presId="urn:microsoft.com/office/officeart/2005/8/layout/radial1"/>
    <dgm:cxn modelId="{11E41B93-1488-2F48-B60C-E5FB79AF806A}" type="presParOf" srcId="{1795FAA3-1584-EE4B-A7A1-C0D8B6D4D24D}" destId="{E06EA0AC-EA79-4A4F-99C1-5FA3123D4F1F}" srcOrd="0" destOrd="0" presId="urn:microsoft.com/office/officeart/2005/8/layout/radial1"/>
    <dgm:cxn modelId="{144D090C-2892-E349-9C62-A5B2F7E0DBD1}" type="presParOf" srcId="{C762D91A-8604-1E4B-8FB7-03019E3B62AA}" destId="{9D660A9A-606B-104D-B50C-446ACE3DE0D8}" srcOrd="12" destOrd="0" presId="urn:microsoft.com/office/officeart/2005/8/layout/radial1"/>
    <dgm:cxn modelId="{42A8DE0A-B883-1D46-94CF-20BAA3463A42}" type="presParOf" srcId="{C762D91A-8604-1E4B-8FB7-03019E3B62AA}" destId="{00E999C5-1F9D-6D4D-B37E-73E0BF59F981}" srcOrd="13" destOrd="0" presId="urn:microsoft.com/office/officeart/2005/8/layout/radial1"/>
    <dgm:cxn modelId="{5FD4CE77-18AB-2441-9928-AF1577A618C3}" type="presParOf" srcId="{00E999C5-1F9D-6D4D-B37E-73E0BF59F981}" destId="{5F76033A-A263-504E-8B2C-5A223BF4328E}" srcOrd="0" destOrd="0" presId="urn:microsoft.com/office/officeart/2005/8/layout/radial1"/>
    <dgm:cxn modelId="{30614A2D-7F7A-B747-9BF7-8095BA0033AD}" type="presParOf" srcId="{C762D91A-8604-1E4B-8FB7-03019E3B62AA}" destId="{7A753425-C134-AA4C-8D44-D9C7F955A1F6}" srcOrd="14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AB1683-FF83-7040-B156-1BE0A0FF2057}">
      <dsp:nvSpPr>
        <dsp:cNvPr id="0" name=""/>
        <dsp:cNvSpPr/>
      </dsp:nvSpPr>
      <dsp:spPr>
        <a:xfrm>
          <a:off x="4396605" y="2390060"/>
          <a:ext cx="1577639" cy="1577639"/>
        </a:xfrm>
        <a:prstGeom prst="ellipse">
          <a:avLst/>
        </a:prstGeom>
        <a:gradFill flip="none" rotWithShape="1">
          <a:gsLst>
            <a:gs pos="0">
              <a:srgbClr val="FF0000"/>
            </a:gs>
            <a:gs pos="50000">
              <a:srgbClr val="FFFF00"/>
            </a:gs>
            <a:gs pos="34000">
              <a:srgbClr val="FFC000"/>
            </a:gs>
            <a:gs pos="100000">
              <a:srgbClr val="7030A0"/>
            </a:gs>
            <a:gs pos="90000">
              <a:srgbClr val="002060"/>
            </a:gs>
            <a:gs pos="77000">
              <a:srgbClr val="00B0F0"/>
            </a:gs>
            <a:gs pos="67000">
              <a:srgbClr val="92D050"/>
            </a:gs>
          </a:gsLst>
          <a:lin ang="2700000" scaled="1"/>
          <a:tileRect/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rgbClr val="FF0000"/>
              </a:solidFill>
            </a:rPr>
            <a:t>AUTHENTIC VOICE</a:t>
          </a:r>
        </a:p>
      </dsp:txBody>
      <dsp:txXfrm>
        <a:off x="4627645" y="2621100"/>
        <a:ext cx="1115559" cy="1115559"/>
      </dsp:txXfrm>
    </dsp:sp>
    <dsp:sp modelId="{0CE3694A-CC2F-2647-BF2F-3C8C25215858}">
      <dsp:nvSpPr>
        <dsp:cNvPr id="0" name=""/>
        <dsp:cNvSpPr/>
      </dsp:nvSpPr>
      <dsp:spPr>
        <a:xfrm rot="16200000">
          <a:off x="4790964" y="1981909"/>
          <a:ext cx="788921" cy="27382"/>
        </a:xfrm>
        <a:custGeom>
          <a:avLst/>
          <a:gdLst/>
          <a:ahLst/>
          <a:cxnLst/>
          <a:rect l="0" t="0" r="0" b="0"/>
          <a:pathLst>
            <a:path>
              <a:moveTo>
                <a:pt x="0" y="13691"/>
              </a:moveTo>
              <a:lnTo>
                <a:pt x="788921" y="1369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165702" y="1975877"/>
        <a:ext cx="39446" cy="39446"/>
      </dsp:txXfrm>
    </dsp:sp>
    <dsp:sp modelId="{1CB4ACB7-D40D-CB42-AE8B-EFCB7FA84C8C}">
      <dsp:nvSpPr>
        <dsp:cNvPr id="0" name=""/>
        <dsp:cNvSpPr/>
      </dsp:nvSpPr>
      <dsp:spPr>
        <a:xfrm>
          <a:off x="4396605" y="23499"/>
          <a:ext cx="1577639" cy="1577639"/>
        </a:xfrm>
        <a:prstGeom prst="ellipse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Pitch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i="1" kern="1200" dirty="0"/>
            <a:t>Low-High</a:t>
          </a:r>
        </a:p>
      </dsp:txBody>
      <dsp:txXfrm>
        <a:off x="4627645" y="254539"/>
        <a:ext cx="1115559" cy="1115559"/>
      </dsp:txXfrm>
    </dsp:sp>
    <dsp:sp modelId="{78D15A22-FFF3-874C-92CE-821CB04B1742}">
      <dsp:nvSpPr>
        <dsp:cNvPr id="0" name=""/>
        <dsp:cNvSpPr/>
      </dsp:nvSpPr>
      <dsp:spPr>
        <a:xfrm rot="19285714">
          <a:off x="5716090" y="2427426"/>
          <a:ext cx="788921" cy="27382"/>
        </a:xfrm>
        <a:custGeom>
          <a:avLst/>
          <a:gdLst/>
          <a:ahLst/>
          <a:cxnLst/>
          <a:rect l="0" t="0" r="0" b="0"/>
          <a:pathLst>
            <a:path>
              <a:moveTo>
                <a:pt x="0" y="13691"/>
              </a:moveTo>
              <a:lnTo>
                <a:pt x="788921" y="1369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6090828" y="2421394"/>
        <a:ext cx="39446" cy="39446"/>
      </dsp:txXfrm>
    </dsp:sp>
    <dsp:sp modelId="{54EC1119-9A12-A44C-8FA8-A95AD5D8CE81}">
      <dsp:nvSpPr>
        <dsp:cNvPr id="0" name=""/>
        <dsp:cNvSpPr/>
      </dsp:nvSpPr>
      <dsp:spPr>
        <a:xfrm>
          <a:off x="6246857" y="914534"/>
          <a:ext cx="1577639" cy="1577639"/>
        </a:xfrm>
        <a:prstGeom prst="ellipse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Intonation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i="1" kern="1200" dirty="0"/>
            <a:t>Tune</a:t>
          </a:r>
        </a:p>
      </dsp:txBody>
      <dsp:txXfrm>
        <a:off x="6477897" y="1145574"/>
        <a:ext cx="1115559" cy="1115559"/>
      </dsp:txXfrm>
    </dsp:sp>
    <dsp:sp modelId="{D6C28D7A-9CA1-D349-AAB5-81F41EDAB8C7}">
      <dsp:nvSpPr>
        <dsp:cNvPr id="0" name=""/>
        <dsp:cNvSpPr/>
      </dsp:nvSpPr>
      <dsp:spPr>
        <a:xfrm rot="771429">
          <a:off x="5944578" y="3428494"/>
          <a:ext cx="788921" cy="27382"/>
        </a:xfrm>
        <a:custGeom>
          <a:avLst/>
          <a:gdLst/>
          <a:ahLst/>
          <a:cxnLst/>
          <a:rect l="0" t="0" r="0" b="0"/>
          <a:pathLst>
            <a:path>
              <a:moveTo>
                <a:pt x="0" y="13691"/>
              </a:moveTo>
              <a:lnTo>
                <a:pt x="788921" y="1369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6319315" y="3422462"/>
        <a:ext cx="39446" cy="39446"/>
      </dsp:txXfrm>
    </dsp:sp>
    <dsp:sp modelId="{84079679-1DDA-384E-A51D-10C4939D1FFD}">
      <dsp:nvSpPr>
        <dsp:cNvPr id="0" name=""/>
        <dsp:cNvSpPr/>
      </dsp:nvSpPr>
      <dsp:spPr>
        <a:xfrm>
          <a:off x="6703831" y="2916670"/>
          <a:ext cx="1577639" cy="1577639"/>
        </a:xfrm>
        <a:prstGeom prst="ellipse">
          <a:avLst/>
        </a:prstGeom>
        <a:solidFill>
          <a:srgbClr val="FFFF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>
              <a:solidFill>
                <a:srgbClr val="00B0F0"/>
              </a:solidFill>
            </a:rPr>
            <a:t>Resonance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i="1" kern="1200">
              <a:solidFill>
                <a:srgbClr val="00B0F0"/>
              </a:solidFill>
            </a:rPr>
            <a:t>Chest-Head</a:t>
          </a:r>
          <a:endParaRPr lang="en-US" sz="1800" i="1" kern="1200" dirty="0">
            <a:solidFill>
              <a:srgbClr val="00B0F0"/>
            </a:solidFill>
          </a:endParaRPr>
        </a:p>
      </dsp:txBody>
      <dsp:txXfrm>
        <a:off x="6934871" y="3147710"/>
        <a:ext cx="1115559" cy="1115559"/>
      </dsp:txXfrm>
    </dsp:sp>
    <dsp:sp modelId="{44A06C1D-FEDC-D04C-9DC6-47A6F8F4EAC1}">
      <dsp:nvSpPr>
        <dsp:cNvPr id="0" name=""/>
        <dsp:cNvSpPr/>
      </dsp:nvSpPr>
      <dsp:spPr>
        <a:xfrm rot="3857143">
          <a:off x="5304371" y="4231288"/>
          <a:ext cx="788921" cy="27382"/>
        </a:xfrm>
        <a:custGeom>
          <a:avLst/>
          <a:gdLst/>
          <a:ahLst/>
          <a:cxnLst/>
          <a:rect l="0" t="0" r="0" b="0"/>
          <a:pathLst>
            <a:path>
              <a:moveTo>
                <a:pt x="0" y="13691"/>
              </a:moveTo>
              <a:lnTo>
                <a:pt x="788921" y="1369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679108" y="4225256"/>
        <a:ext cx="39446" cy="39446"/>
      </dsp:txXfrm>
    </dsp:sp>
    <dsp:sp modelId="{D1C50249-B882-7547-91D5-0C791552E06F}">
      <dsp:nvSpPr>
        <dsp:cNvPr id="0" name=""/>
        <dsp:cNvSpPr/>
      </dsp:nvSpPr>
      <dsp:spPr>
        <a:xfrm>
          <a:off x="5423417" y="4522258"/>
          <a:ext cx="1577639" cy="1577639"/>
        </a:xfrm>
        <a:prstGeom prst="ellipse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Volume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i="1" kern="1200" dirty="0"/>
            <a:t>Quiet-Loud</a:t>
          </a:r>
        </a:p>
      </dsp:txBody>
      <dsp:txXfrm>
        <a:off x="5654457" y="4753298"/>
        <a:ext cx="1115559" cy="1115559"/>
      </dsp:txXfrm>
    </dsp:sp>
    <dsp:sp modelId="{294E4415-E5DE-D74C-AB78-676F42AE1D0C}">
      <dsp:nvSpPr>
        <dsp:cNvPr id="0" name=""/>
        <dsp:cNvSpPr/>
      </dsp:nvSpPr>
      <dsp:spPr>
        <a:xfrm rot="6942857">
          <a:off x="4277558" y="4231288"/>
          <a:ext cx="788921" cy="27382"/>
        </a:xfrm>
        <a:custGeom>
          <a:avLst/>
          <a:gdLst/>
          <a:ahLst/>
          <a:cxnLst/>
          <a:rect l="0" t="0" r="0" b="0"/>
          <a:pathLst>
            <a:path>
              <a:moveTo>
                <a:pt x="0" y="13691"/>
              </a:moveTo>
              <a:lnTo>
                <a:pt x="788921" y="1369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4652296" y="4225256"/>
        <a:ext cx="39446" cy="39446"/>
      </dsp:txXfrm>
    </dsp:sp>
    <dsp:sp modelId="{0AF9B2AE-BA7D-5E4D-BE61-BA1447868306}">
      <dsp:nvSpPr>
        <dsp:cNvPr id="0" name=""/>
        <dsp:cNvSpPr/>
      </dsp:nvSpPr>
      <dsp:spPr>
        <a:xfrm>
          <a:off x="3369793" y="4522258"/>
          <a:ext cx="1577639" cy="1577639"/>
        </a:xfrm>
        <a:prstGeom prst="ellipse">
          <a:avLst/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Articulation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i="1" kern="1200" dirty="0"/>
            <a:t>Back-Forward</a:t>
          </a:r>
        </a:p>
      </dsp:txBody>
      <dsp:txXfrm>
        <a:off x="3600833" y="4753298"/>
        <a:ext cx="1115559" cy="1115559"/>
      </dsp:txXfrm>
    </dsp:sp>
    <dsp:sp modelId="{1795FAA3-1584-EE4B-A7A1-C0D8B6D4D24D}">
      <dsp:nvSpPr>
        <dsp:cNvPr id="0" name=""/>
        <dsp:cNvSpPr/>
      </dsp:nvSpPr>
      <dsp:spPr>
        <a:xfrm rot="10028571">
          <a:off x="3637351" y="3428494"/>
          <a:ext cx="788921" cy="27382"/>
        </a:xfrm>
        <a:custGeom>
          <a:avLst/>
          <a:gdLst/>
          <a:ahLst/>
          <a:cxnLst/>
          <a:rect l="0" t="0" r="0" b="0"/>
          <a:pathLst>
            <a:path>
              <a:moveTo>
                <a:pt x="0" y="13691"/>
              </a:moveTo>
              <a:lnTo>
                <a:pt x="788921" y="1369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4012089" y="3422462"/>
        <a:ext cx="39446" cy="39446"/>
      </dsp:txXfrm>
    </dsp:sp>
    <dsp:sp modelId="{9D660A9A-606B-104D-B50C-446ACE3DE0D8}">
      <dsp:nvSpPr>
        <dsp:cNvPr id="0" name=""/>
        <dsp:cNvSpPr/>
      </dsp:nvSpPr>
      <dsp:spPr>
        <a:xfrm>
          <a:off x="2089379" y="2916670"/>
          <a:ext cx="1577639" cy="1577639"/>
        </a:xfrm>
        <a:prstGeom prst="ellipse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Language use</a:t>
          </a:r>
        </a:p>
      </dsp:txBody>
      <dsp:txXfrm>
        <a:off x="2320419" y="3147710"/>
        <a:ext cx="1115559" cy="1115559"/>
      </dsp:txXfrm>
    </dsp:sp>
    <dsp:sp modelId="{00E999C5-1F9D-6D4D-B37E-73E0BF59F981}">
      <dsp:nvSpPr>
        <dsp:cNvPr id="0" name=""/>
        <dsp:cNvSpPr/>
      </dsp:nvSpPr>
      <dsp:spPr>
        <a:xfrm rot="13114286">
          <a:off x="3865839" y="2427426"/>
          <a:ext cx="788921" cy="27382"/>
        </a:xfrm>
        <a:custGeom>
          <a:avLst/>
          <a:gdLst/>
          <a:ahLst/>
          <a:cxnLst/>
          <a:rect l="0" t="0" r="0" b="0"/>
          <a:pathLst>
            <a:path>
              <a:moveTo>
                <a:pt x="0" y="13691"/>
              </a:moveTo>
              <a:lnTo>
                <a:pt x="788921" y="1369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4240576" y="2421394"/>
        <a:ext cx="39446" cy="39446"/>
      </dsp:txXfrm>
    </dsp:sp>
    <dsp:sp modelId="{7A753425-C134-AA4C-8D44-D9C7F955A1F6}">
      <dsp:nvSpPr>
        <dsp:cNvPr id="0" name=""/>
        <dsp:cNvSpPr/>
      </dsp:nvSpPr>
      <dsp:spPr>
        <a:xfrm>
          <a:off x="2546353" y="914534"/>
          <a:ext cx="1577639" cy="1577639"/>
        </a:xfrm>
        <a:prstGeom prst="ellipse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Body Language &amp; Facial Expression</a:t>
          </a:r>
        </a:p>
      </dsp:txBody>
      <dsp:txXfrm>
        <a:off x="2777393" y="1145574"/>
        <a:ext cx="1115559" cy="11155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C8A204-B54B-FF45-66AC-9420BC0B2C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40D4D4-4015-6460-CD22-FCCB61AD9A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115203-0325-D8A4-0DFD-F94ADE7797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08364-2FB1-5543-980B-CD347FD78CD6}" type="datetimeFigureOut">
              <a:rPr lang="en-US" smtClean="0"/>
              <a:t>2/12/25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C9A917-17B8-07FB-A610-5F707825C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5DF7D3-5384-6B9E-8441-81BF863F5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A2A94-20AB-B14C-AC3B-7BE26FEDF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342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A48364-EEAE-9153-9B62-249E36D99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420574-AEC6-044C-6507-E53CE13CAA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4A1905-431E-6024-E76E-DB279F07E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08364-2FB1-5543-980B-CD347FD78CD6}" type="datetimeFigureOut">
              <a:rPr lang="en-US" smtClean="0"/>
              <a:t>2/12/25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B56FA5-00DC-A11C-DF57-76C594C54F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99D5C4-49EE-B30F-AF16-D59CD8E7EC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A2A94-20AB-B14C-AC3B-7BE26FEDF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858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E88D032-6AAA-7543-3A6E-25D43008624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E5762D-D6C7-DF21-47FD-8D7B6D4D12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33BFC5-90D4-5FF6-AB11-FE642BD954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08364-2FB1-5543-980B-CD347FD78CD6}" type="datetimeFigureOut">
              <a:rPr lang="en-US" smtClean="0"/>
              <a:t>2/12/25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19B33F-A5E0-AFF6-B62E-488DBF62F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4560FB-9FB2-0C49-467F-A3B857AAB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A2A94-20AB-B14C-AC3B-7BE26FEDF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219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6523FA-9781-1030-3639-3FCC98EDFE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C20E5E-59D5-F7F1-582E-CB2C7489C8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7B13F7-46F0-57D2-D20C-8EED22192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08364-2FB1-5543-980B-CD347FD78CD6}" type="datetimeFigureOut">
              <a:rPr lang="en-US" smtClean="0"/>
              <a:t>2/12/25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9C45B1-47AC-C332-5089-18309D341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3D3948-E862-F7C7-6B1A-6FC9F0FD9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A2A94-20AB-B14C-AC3B-7BE26FEDF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825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D51716-2B1F-A092-23A6-2F226B5D5F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DE5951-A60E-F6A8-8B20-CD26915A9C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51EAB5-4DB5-F4B8-4BE5-A4BD56C272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08364-2FB1-5543-980B-CD347FD78CD6}" type="datetimeFigureOut">
              <a:rPr lang="en-US" smtClean="0"/>
              <a:t>2/12/25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EADACE-69F3-6D1E-DB83-1E11657F9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6992F0-E7E7-B8CB-9F89-03A7B27F9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A2A94-20AB-B14C-AC3B-7BE26FEDF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112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465DD-1BCF-8ECA-AD13-96026F5BB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96F9AF-47FF-2982-1D88-37E806CDDE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FDCC16-02FF-8F02-565F-F121B67AE0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126EBB-62E2-796B-96D3-54153F52C2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08364-2FB1-5543-980B-CD347FD78CD6}" type="datetimeFigureOut">
              <a:rPr lang="en-US" smtClean="0"/>
              <a:t>2/12/25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69ACF3-EC37-7BF7-6EFF-23BA4F147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D4A988-274B-1D19-C994-326AC2B6A1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A2A94-20AB-B14C-AC3B-7BE26FEDF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672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618B36-1F09-238A-D3A1-4F167D5EFA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D1A6B6-BD8D-7892-316B-D3E68B2A7E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CE2F2B-D9AD-9E15-0ACF-E7EB18D563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0483E51-0081-C421-885E-7238B721B9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4F74F45-0851-351F-7872-35CAB393B1C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262AA5A-CA24-EFE6-6E8C-8972C7420B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08364-2FB1-5543-980B-CD347FD78CD6}" type="datetimeFigureOut">
              <a:rPr lang="en-US" smtClean="0"/>
              <a:t>2/12/25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1C24C30-A25C-F03B-1B1B-6B97FDBCB6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9288F4E-D94C-983E-BBC0-539A1D507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A2A94-20AB-B14C-AC3B-7BE26FEDF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471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72493D-C3A1-BA00-79E5-5ED23FE29B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BE3D4E-9A20-325F-8C86-FFC8C63959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08364-2FB1-5543-980B-CD347FD78CD6}" type="datetimeFigureOut">
              <a:rPr lang="en-US" smtClean="0"/>
              <a:t>2/12/25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A800CC9-FF2D-EF66-64C9-E6CE6F62AF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9C9C36-6C4A-6A58-24A0-040F90690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A2A94-20AB-B14C-AC3B-7BE26FEDF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653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89C95F9-7111-43C6-84CA-9DB34D4B76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08364-2FB1-5543-980B-CD347FD78CD6}" type="datetimeFigureOut">
              <a:rPr lang="en-US" smtClean="0"/>
              <a:t>2/12/25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A17C7AF-1BCD-BC27-8362-7FA5A05B38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74A4D2-B2AA-BB54-931F-73E40F66AB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A2A94-20AB-B14C-AC3B-7BE26FEDF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616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F1BEAE-339E-2BFC-5A61-4C8C339905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89BC2F-D01B-8915-386A-019878A47D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83F13E-579C-6C79-E86A-317F92DE30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DB47CC-AA64-3035-FE2E-13EB3B560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08364-2FB1-5543-980B-CD347FD78CD6}" type="datetimeFigureOut">
              <a:rPr lang="en-US" smtClean="0"/>
              <a:t>2/12/25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EE4B57-DC20-A497-BE50-BC24FDFB1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F1B5F6-E433-D6AC-D4E3-4489D2F1F0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A2A94-20AB-B14C-AC3B-7BE26FEDF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057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D374C8-E201-5B3C-4BA8-BEFBDE2906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053B851-7057-5E77-554B-3BC6E9317A9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10241E-FFBE-6F6A-285E-8C3A18ACFB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7C7AD3-C0B7-40C7-F687-54ED6946E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08364-2FB1-5543-980B-CD347FD78CD6}" type="datetimeFigureOut">
              <a:rPr lang="en-US" smtClean="0"/>
              <a:t>2/12/25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85EFB5-572C-B533-310D-783A59964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9AF155-2479-A23E-E213-99D6812401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A2A94-20AB-B14C-AC3B-7BE26FEDF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370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2AC8EB0-36FE-4FA6-C8AA-90864DA531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BE2812-C571-3E81-C347-E35AE0AEB1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CCA30F-5024-20B9-9E61-2F0D99864D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E08364-2FB1-5543-980B-CD347FD78CD6}" type="datetimeFigureOut">
              <a:rPr lang="en-US" smtClean="0"/>
              <a:t>2/12/25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9B2595-4069-4EA3-AFF0-557D663859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2F6D59-1142-AD9A-742B-6B131AF6E4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7A2A94-20AB-B14C-AC3B-7BE26FEDF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42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peechtherapy.co.uk/page-19/page-70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F0B42FF-F9FF-4487-F5DB-305108F496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4530" y="452756"/>
            <a:ext cx="4191857" cy="2976243"/>
          </a:xfrm>
        </p:spPr>
        <p:txBody>
          <a:bodyPr>
            <a:normAutofit/>
          </a:bodyPr>
          <a:lstStyle/>
          <a:p>
            <a:r>
              <a:rPr lang="en-US" sz="4000" b="1" dirty="0"/>
              <a:t>Authentic voice for trans and Non-Binary People</a:t>
            </a:r>
            <a:br>
              <a:rPr lang="en-US" sz="4000" b="1" dirty="0"/>
            </a:br>
            <a:r>
              <a:rPr lang="en-US" sz="3200" b="1" dirty="0"/>
              <a:t>(Pert, 2016)</a:t>
            </a:r>
            <a:endParaRPr lang="en-US" sz="4000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669F372F-4D19-6FB7-A437-7CD293544EF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7352219"/>
              </p:ext>
            </p:extLst>
          </p:nvPr>
        </p:nvGraphicFramePr>
        <p:xfrm>
          <a:off x="3252684" y="367301"/>
          <a:ext cx="10370851" cy="61233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56954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9A9557-6E1D-B7D9-8CA3-E7260C09A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E08016-DC36-84FB-0E71-D34B19969C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39750" indent="-530225">
              <a:buNone/>
            </a:pPr>
            <a:r>
              <a:rPr lang="en-GB" dirty="0"/>
              <a:t>Pert, S. </a:t>
            </a:r>
            <a:r>
              <a:rPr lang="en-GB"/>
              <a:t>(2016). </a:t>
            </a:r>
            <a:r>
              <a:rPr lang="en-GB" i="1" dirty="0"/>
              <a:t>Authentic voice for trans and non-binary people model</a:t>
            </a:r>
            <a:r>
              <a:rPr lang="en-GB" dirty="0"/>
              <a:t>. Indigo Gender Service and Manchester University. </a:t>
            </a:r>
            <a:r>
              <a:rPr lang="en-GB" dirty="0">
                <a:hlinkClick r:id="rId2"/>
              </a:rPr>
              <a:t>https://www.speechtherapy.co.uk/page-19/page-70/</a:t>
            </a:r>
            <a:endParaRPr lang="en-GB" dirty="0"/>
          </a:p>
          <a:p>
            <a:pPr marL="539750" indent="-530225">
              <a:buNone/>
            </a:pPr>
            <a:r>
              <a:rPr lang="en-GB" dirty="0"/>
              <a:t> </a:t>
            </a:r>
          </a:p>
          <a:p>
            <a:pPr marL="539750" indent="-530225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8814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71</Words>
  <Application>Microsoft Macintosh PowerPoint</Application>
  <PresentationFormat>Widescreen</PresentationFormat>
  <Paragraphs>17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Authentic voice for trans and Non-Binary People (Pert, 2016)</vt:lpstr>
      <vt:lpstr>Reference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Authentic voice for trans and Non-Binary People</dc:title>
  <dc:creator>PERT, Sean (INDIGO GENDER SERVICE)</dc:creator>
  <cp:lastModifiedBy>Sean Pert</cp:lastModifiedBy>
  <cp:revision>1</cp:revision>
  <dcterms:created xsi:type="dcterms:W3CDTF">2022-08-26T12:22:06Z</dcterms:created>
  <dcterms:modified xsi:type="dcterms:W3CDTF">2025-02-12T09:59:08Z</dcterms:modified>
</cp:coreProperties>
</file>